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315" r:id="rId3"/>
    <p:sldId id="321" r:id="rId4"/>
    <p:sldId id="325" r:id="rId5"/>
    <p:sldId id="314" r:id="rId6"/>
    <p:sldId id="268" r:id="rId7"/>
    <p:sldId id="313" r:id="rId8"/>
    <p:sldId id="262" r:id="rId9"/>
    <p:sldId id="28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idact Gothic" panose="00000500000000000000" pitchFamily="2" charset="0"/>
      <p:regular r:id="rId16"/>
    </p:embeddedFont>
    <p:embeddedFont>
      <p:font typeface="Julius Sans One" panose="020B0604020202020204" charset="0"/>
      <p:regular r:id="rId17"/>
    </p:embeddedFont>
    <p:embeddedFont>
      <p:font typeface="Questrial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DCBAB-BABE-49E1-96D1-BE6C9E08EE3C}" v="183" dt="2022-01-14T18:26:16.940"/>
  </p1510:revLst>
</p1510:revInfo>
</file>

<file path=ppt/tableStyles.xml><?xml version="1.0" encoding="utf-8"?>
<a:tblStyleLst xmlns:a="http://schemas.openxmlformats.org/drawingml/2006/main" def="{E00FF196-A7C2-4D85-B889-F5CB96117CE6}">
  <a:tblStyle styleId="{E00FF196-A7C2-4D85-B889-F5CB96117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174" y="82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04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2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75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62" r:id="rId6"/>
    <p:sldLayoutId id="2147483664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ctrTitle"/>
          </p:nvPr>
        </p:nvSpPr>
        <p:spPr>
          <a:xfrm>
            <a:off x="3414050" y="397301"/>
            <a:ext cx="5382710" cy="3399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sz="3200" dirty="0"/>
              <a:t>Handluns-</a:t>
            </a:r>
            <a:br>
              <a:rPr lang="en" sz="3200" dirty="0"/>
            </a:br>
            <a:r>
              <a:rPr lang="en" sz="3200" dirty="0"/>
              <a:t>empfehlung für </a:t>
            </a:r>
            <a:br>
              <a:rPr lang="en" sz="3200" dirty="0"/>
            </a:br>
            <a:r>
              <a:rPr lang="en" sz="3200" dirty="0"/>
              <a:t>Das Geschäftsjahr 2022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845083" y="3796636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Lukas Maierhofer, Roman Zahn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Dennis Steinle, Hannah Knehr</a:t>
            </a:r>
            <a:endParaRPr dirty="0"/>
          </a:p>
        </p:txBody>
      </p:sp>
      <p:cxnSp>
        <p:nvCxnSpPr>
          <p:cNvPr id="228" name="Google Shape;228;p36"/>
          <p:cNvCxnSpPr/>
          <p:nvPr/>
        </p:nvCxnSpPr>
        <p:spPr>
          <a:xfrm>
            <a:off x="8027183" y="37273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190700" y="-3280217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8217" y="2140650"/>
            <a:ext cx="3635225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</a:rPr>
              <a:t>Kundendaten-analyse</a:t>
            </a:r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1507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C1471-E253-4762-B370-82E59EFC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Means</a:t>
            </a:r>
            <a:r>
              <a:rPr lang="de-DE" dirty="0"/>
              <a:t> Shift</a:t>
            </a:r>
          </a:p>
        </p:txBody>
      </p:sp>
      <p:sp>
        <p:nvSpPr>
          <p:cNvPr id="12" name="Google Shape;234;p37">
            <a:extLst>
              <a:ext uri="{FF2B5EF4-FFF2-40B4-BE49-F238E27FC236}">
                <a16:creationId xmlns:a16="http://schemas.microsoft.com/office/drawing/2014/main" id="{18DC10E6-C98C-4DB7-AF94-05264B45BA9F}"/>
              </a:ext>
            </a:extLst>
          </p:cNvPr>
          <p:cNvSpPr txBox="1">
            <a:spLocks/>
          </p:cNvSpPr>
          <p:nvPr/>
        </p:nvSpPr>
        <p:spPr>
          <a:xfrm>
            <a:off x="990298" y="3501700"/>
            <a:ext cx="3318933" cy="16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05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" name="Google Shape;234;p37">
            <a:extLst>
              <a:ext uri="{FF2B5EF4-FFF2-40B4-BE49-F238E27FC236}">
                <a16:creationId xmlns:a16="http://schemas.microsoft.com/office/drawing/2014/main" id="{BEC609A3-D449-46E4-B9C7-B19616571456}"/>
              </a:ext>
            </a:extLst>
          </p:cNvPr>
          <p:cNvSpPr txBox="1">
            <a:spLocks/>
          </p:cNvSpPr>
          <p:nvPr/>
        </p:nvSpPr>
        <p:spPr>
          <a:xfrm>
            <a:off x="4834770" y="3501700"/>
            <a:ext cx="3318933" cy="16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05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BE0D33-472D-4A64-AE77-52F60B1F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14" y="1207659"/>
            <a:ext cx="37084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6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C1471-E253-4762-B370-82E59EFC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953CC0-A2EE-47B5-BE1D-B2646C6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18" y="1219091"/>
            <a:ext cx="3676764" cy="3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190700" y="-3295963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4874" y="2098184"/>
            <a:ext cx="3635225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interpretation</a:t>
            </a:r>
            <a:endParaRPr lang="de-DE" dirty="0">
              <a:solidFill>
                <a:schemeClr val="dk1"/>
              </a:solidFill>
            </a:endParaRPr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43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Interpretation</a:t>
            </a:r>
            <a:endParaRPr b="1" dirty="0"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2"/>
          </p:nvPr>
        </p:nvSpPr>
        <p:spPr>
          <a:xfrm>
            <a:off x="876766" y="899475"/>
            <a:ext cx="2447515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</a:t>
            </a:r>
            <a:endParaRPr dirty="0"/>
          </a:p>
        </p:txBody>
      </p:sp>
      <p:sp>
        <p:nvSpPr>
          <p:cNvPr id="344" name="Google Shape;344;p48"/>
          <p:cNvSpPr txBox="1">
            <a:spLocks noGrp="1"/>
          </p:cNvSpPr>
          <p:nvPr>
            <p:ph type="subTitle" idx="1"/>
          </p:nvPr>
        </p:nvSpPr>
        <p:spPr>
          <a:xfrm>
            <a:off x="734150" y="1229050"/>
            <a:ext cx="2732700" cy="1078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Junge Menschen haben hohe Ausgaben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48"/>
          <p:cNvSpPr txBox="1">
            <a:spLocks noGrp="1"/>
          </p:cNvSpPr>
          <p:nvPr>
            <p:ph type="title" idx="3"/>
          </p:nvPr>
        </p:nvSpPr>
        <p:spPr>
          <a:xfrm>
            <a:off x="3592350" y="340994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Geschlecht</a:t>
            </a:r>
            <a:endParaRPr dirty="0"/>
          </a:p>
        </p:txBody>
      </p:sp>
      <p:sp>
        <p:nvSpPr>
          <p:cNvPr id="346" name="Google Shape;346;p48"/>
          <p:cNvSpPr txBox="1">
            <a:spLocks noGrp="1"/>
          </p:cNvSpPr>
          <p:nvPr>
            <p:ph type="subTitle" idx="4"/>
          </p:nvPr>
        </p:nvSpPr>
        <p:spPr>
          <a:xfrm>
            <a:off x="3205650" y="368090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Frauen tendenziell höheres Einkommen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Einkommen</a:t>
            </a:r>
            <a:endParaRPr dirty="0"/>
          </a:p>
        </p:txBody>
      </p:sp>
      <p:sp>
        <p:nvSpPr>
          <p:cNvPr id="348" name="Google Shape;348;p4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Hat wenig Einfluss auf Ausgaben</a:t>
            </a:r>
          </a:p>
          <a:p>
            <a:pPr marL="0" indent="0"/>
            <a:r>
              <a:rPr lang="de-DE" dirty="0"/>
              <a:t>Mittleres Einkommen hat mittlere Ausgaben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48"/>
          <p:cNvSpPr/>
          <p:nvPr/>
        </p:nvSpPr>
        <p:spPr>
          <a:xfrm rot="10800000">
            <a:off x="4154250" y="307657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48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52;p48">
            <a:extLst>
              <a:ext uri="{FF2B5EF4-FFF2-40B4-BE49-F238E27FC236}">
                <a16:creationId xmlns:a16="http://schemas.microsoft.com/office/drawing/2014/main" id="{9E9190FF-6D05-4546-AFBA-FA7C7E640B2D}"/>
              </a:ext>
            </a:extLst>
          </p:cNvPr>
          <p:cNvSpPr/>
          <p:nvPr/>
        </p:nvSpPr>
        <p:spPr>
          <a:xfrm rot="10800000">
            <a:off x="1682750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550950" y="-376587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4874" y="2098184"/>
            <a:ext cx="3635225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Handlungs-empfehlung</a:t>
            </a:r>
            <a:endParaRPr lang="de-DE" dirty="0">
              <a:solidFill>
                <a:schemeClr val="dk1"/>
              </a:solidFill>
            </a:endParaRPr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9464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643" r="17643"/>
          <a:stretch/>
        </p:blipFill>
        <p:spPr>
          <a:xfrm>
            <a:off x="1260483" y="1511552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85" name="Google Shape;285;p42"/>
          <p:cNvSpPr txBox="1">
            <a:spLocks noGrp="1"/>
          </p:cNvSpPr>
          <p:nvPr>
            <p:ph type="title" idx="4"/>
          </p:nvPr>
        </p:nvSpPr>
        <p:spPr>
          <a:xfrm>
            <a:off x="5462822" y="3068341"/>
            <a:ext cx="2201698" cy="253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Tag der Familie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87181" y="3116991"/>
            <a:ext cx="2397603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Kundenbindung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822483" y="3593574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Kundenkarte </a:t>
            </a:r>
            <a:endParaRPr lang="e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Treuepunkte</a:t>
            </a:r>
            <a:endParaRPr dirty="0"/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5"/>
          </p:nvPr>
        </p:nvSpPr>
        <p:spPr>
          <a:xfrm>
            <a:off x="5239867" y="3331062"/>
            <a:ext cx="2639700" cy="1653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Familienrabatte</a:t>
            </a:r>
          </a:p>
          <a:p>
            <a:pPr marL="0" indent="0"/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Kinderbetreuung</a:t>
            </a:r>
          </a:p>
          <a:p>
            <a:pPr marL="0" indent="0"/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Handlungsempfehlung</a:t>
            </a:r>
            <a:endParaRPr b="1" dirty="0"/>
          </a:p>
        </p:txBody>
      </p:sp>
      <p:sp>
        <p:nvSpPr>
          <p:cNvPr id="293" name="Google Shape;293;p42"/>
          <p:cNvSpPr/>
          <p:nvPr/>
        </p:nvSpPr>
        <p:spPr>
          <a:xfrm>
            <a:off x="1359021" y="865147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42"/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10" r="16110"/>
          <a:stretch/>
        </p:blipFill>
        <p:spPr>
          <a:xfrm>
            <a:off x="5681819" y="1511552"/>
            <a:ext cx="1763700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5703108" y="845512"/>
            <a:ext cx="1763700" cy="1542685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713250" y="1275150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3069175" y="258390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Do you have any question?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978216-CE98-40D5-B5DE-AF3A62D1D38E}"/>
              </a:ext>
            </a:extLst>
          </p:cNvPr>
          <p:cNvSpPr/>
          <p:nvPr/>
        </p:nvSpPr>
        <p:spPr>
          <a:xfrm>
            <a:off x="2708476" y="3009418"/>
            <a:ext cx="3692324" cy="10648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56885-0C9F-4C70-B7FC-45F8F4223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" r="23812"/>
          <a:stretch/>
        </p:blipFill>
        <p:spPr>
          <a:xfrm>
            <a:off x="2910115" y="3289271"/>
            <a:ext cx="1441803" cy="1440000"/>
          </a:xfrm>
          <a:prstGeom prst="flowChartAlternateProcess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FCFAE9-A362-40B2-A667-E149AF7C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024" y="3289271"/>
            <a:ext cx="1441802" cy="1440000"/>
          </a:xfrm>
          <a:prstGeom prst="round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6A663C-2C13-444D-9A16-8764549B00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4783207" y="3289271"/>
            <a:ext cx="1441802" cy="1440000"/>
          </a:xfrm>
          <a:prstGeom prst="round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38199F-E222-4B44-BD37-97295818F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6630450" y="3289271"/>
            <a:ext cx="1441802" cy="1440000"/>
          </a:xfrm>
          <a:prstGeom prst="round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Bildschirmpräsentation (16:9)</PresentationFormat>
  <Paragraphs>31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Julius Sans One</vt:lpstr>
      <vt:lpstr>Arial</vt:lpstr>
      <vt:lpstr>Questrial</vt:lpstr>
      <vt:lpstr>Calibri</vt:lpstr>
      <vt:lpstr>Didact Gothic</vt:lpstr>
      <vt:lpstr>Minimalist Grayscale Pitch Deck by Slidesgo</vt:lpstr>
      <vt:lpstr>   Handluns- empfehlung für  Das Geschäftsjahr 2022</vt:lpstr>
      <vt:lpstr>Kundendaten-analyse</vt:lpstr>
      <vt:lpstr>Means Shift</vt:lpstr>
      <vt:lpstr>K-Means</vt:lpstr>
      <vt:lpstr>interpretation</vt:lpstr>
      <vt:lpstr>Interpretation</vt:lpstr>
      <vt:lpstr>Handlungs-empfehlung</vt:lpstr>
      <vt:lpstr>Tag der Familie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Handluns-empfehlung für  Das Geschäftsj. 2022</dc:title>
  <dc:creator>Hannah Knehr</dc:creator>
  <cp:lastModifiedBy>Hannah Knehr</cp:lastModifiedBy>
  <cp:revision>2</cp:revision>
  <dcterms:modified xsi:type="dcterms:W3CDTF">2023-06-14T15:04:47Z</dcterms:modified>
</cp:coreProperties>
</file>